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315170"/>
            <a:ext cx="7477601" cy="166639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6560"/>
              </a:lnSpc>
              <a:buNone/>
            </a:pPr>
            <a:r>
              <a:rPr lang="en-US" sz="525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数据仓库课程 数据项目 的演示</a:t>
            </a:r>
            <a:endParaRPr lang="en-US" sz="5250" dirty="0"/>
          </a:p>
        </p:txBody>
      </p:sp>
      <p:sp>
        <p:nvSpPr>
          <p:cNvPr id="6" name="Text 3"/>
          <p:cNvSpPr/>
          <p:nvPr/>
        </p:nvSpPr>
        <p:spPr>
          <a:xfrm>
            <a:off x="6319599" y="4314825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最终数据项目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4920139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319599" y="5542121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786086" y="5525453"/>
            <a:ext cx="1013460" cy="38885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3060"/>
              </a:lnSpc>
              <a:buNone/>
            </a:pPr>
            <a:r>
              <a:rPr lang="en-US" sz="2185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</a:t>
            </a:r>
            <a:r>
              <a:rPr lang="en-US" sz="2185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team 2 </a:t>
            </a:r>
            <a:endParaRPr lang="en-US" sz="2185" b="1" dirty="0">
              <a:solidFill>
                <a:srgbClr val="3939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3120628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项目背景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6319599" y="4148257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介绍数据项目背景和目的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4753570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包含数据的搜集、整理、清洗、检查等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>
              <a:alpha val="85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2037993" y="2515314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数据集介绍</a:t>
            </a:r>
            <a:endParaRPr lang="en-US" sz="4375" dirty="0"/>
          </a:p>
        </p:txBody>
      </p:sp>
      <p:sp>
        <p:nvSpPr>
          <p:cNvPr id="7" name="Text 4"/>
          <p:cNvSpPr/>
          <p:nvPr/>
        </p:nvSpPr>
        <p:spPr>
          <a:xfrm>
            <a:off x="2037993" y="3542943"/>
            <a:ext cx="1055441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数据集名称和来源-- 来自于真实工作中的数据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4148257"/>
            <a:ext cx="1055441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选择该数据集的原因和动机--为了解决和面对实际场景中的问题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4753570"/>
            <a:ext cx="1055441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数据集领域的简要说明 --广告投放效果数据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5358884"/>
            <a:ext cx="1055441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数据集的特征（数据集大小、属性数量、数据格式等）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sp>
        <p:nvSpPr>
          <p:cNvPr id="4" name="Text 2"/>
          <p:cNvSpPr/>
          <p:nvPr/>
        </p:nvSpPr>
        <p:spPr>
          <a:xfrm>
            <a:off x="2037993" y="1009888"/>
            <a:ext cx="44500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数据质量问题概述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2037993" y="2148602"/>
            <a:ext cx="1055441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概述数据中存在的质量问题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2037993" y="2753916"/>
            <a:ext cx="3370064" cy="1138714"/>
          </a:xfrm>
          <a:prstGeom prst="roundRect">
            <a:avLst>
              <a:gd name="adj" fmla="val 11708"/>
            </a:avLst>
          </a:prstGeom>
          <a:solidFill>
            <a:srgbClr val="E4E4ED"/>
          </a:solidFill>
        </p:spPr>
      </p:sp>
      <p:sp>
        <p:nvSpPr>
          <p:cNvPr id="7" name="Text 5"/>
          <p:cNvSpPr/>
          <p:nvPr/>
        </p:nvSpPr>
        <p:spPr>
          <a:xfrm>
            <a:off x="2260163" y="2976086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Missing Values</a:t>
            </a:r>
            <a:endParaRPr lang="en-US" sz="2185" dirty="0"/>
          </a:p>
        </p:txBody>
      </p:sp>
      <p:sp>
        <p:nvSpPr>
          <p:cNvPr id="8" name="Shape 6"/>
          <p:cNvSpPr/>
          <p:nvPr/>
        </p:nvSpPr>
        <p:spPr>
          <a:xfrm>
            <a:off x="5630228" y="2753916"/>
            <a:ext cx="3370064" cy="1138714"/>
          </a:xfrm>
          <a:prstGeom prst="roundRect">
            <a:avLst>
              <a:gd name="adj" fmla="val 11708"/>
            </a:avLst>
          </a:prstGeom>
          <a:solidFill>
            <a:srgbClr val="E4E4ED"/>
          </a:solidFill>
        </p:spPr>
      </p:sp>
      <p:sp>
        <p:nvSpPr>
          <p:cNvPr id="9" name="Text 7"/>
          <p:cNvSpPr/>
          <p:nvPr/>
        </p:nvSpPr>
        <p:spPr>
          <a:xfrm>
            <a:off x="5852398" y="2976086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Outlier Values</a:t>
            </a:r>
            <a:endParaRPr lang="en-US" sz="2185" dirty="0"/>
          </a:p>
        </p:txBody>
      </p:sp>
      <p:sp>
        <p:nvSpPr>
          <p:cNvPr id="10" name="Shape 8"/>
          <p:cNvSpPr/>
          <p:nvPr/>
        </p:nvSpPr>
        <p:spPr>
          <a:xfrm>
            <a:off x="9222462" y="2753916"/>
            <a:ext cx="3370064" cy="1138714"/>
          </a:xfrm>
          <a:prstGeom prst="roundRect">
            <a:avLst>
              <a:gd name="adj" fmla="val 11708"/>
            </a:avLst>
          </a:prstGeom>
          <a:solidFill>
            <a:srgbClr val="E4E4ED"/>
          </a:solidFill>
        </p:spPr>
      </p:sp>
      <p:sp>
        <p:nvSpPr>
          <p:cNvPr id="11" name="Text 9"/>
          <p:cNvSpPr/>
          <p:nvPr/>
        </p:nvSpPr>
        <p:spPr>
          <a:xfrm>
            <a:off x="9444633" y="2976086"/>
            <a:ext cx="2925723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Violation of functional Dependency</a:t>
            </a:r>
            <a:endParaRPr lang="en-US" sz="2185" dirty="0"/>
          </a:p>
        </p:txBody>
      </p:sp>
      <p:sp>
        <p:nvSpPr>
          <p:cNvPr id="12" name="Shape 10"/>
          <p:cNvSpPr/>
          <p:nvPr/>
        </p:nvSpPr>
        <p:spPr>
          <a:xfrm>
            <a:off x="2037993" y="4114800"/>
            <a:ext cx="3370064" cy="1485900"/>
          </a:xfrm>
          <a:prstGeom prst="roundRect">
            <a:avLst>
              <a:gd name="adj" fmla="val 8972"/>
            </a:avLst>
          </a:prstGeom>
          <a:solidFill>
            <a:srgbClr val="E4E4ED"/>
          </a:solidFill>
        </p:spPr>
      </p:sp>
      <p:sp>
        <p:nvSpPr>
          <p:cNvPr id="13" name="Text 11"/>
          <p:cNvSpPr/>
          <p:nvPr/>
        </p:nvSpPr>
        <p:spPr>
          <a:xfrm>
            <a:off x="2260163" y="4336971"/>
            <a:ext cx="2925723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Violation of Fixed Enumerated Values</a:t>
            </a:r>
            <a:endParaRPr lang="en-US" sz="2185" dirty="0"/>
          </a:p>
        </p:txBody>
      </p:sp>
      <p:sp>
        <p:nvSpPr>
          <p:cNvPr id="14" name="Shape 12"/>
          <p:cNvSpPr/>
          <p:nvPr/>
        </p:nvSpPr>
        <p:spPr>
          <a:xfrm>
            <a:off x="5630228" y="4114800"/>
            <a:ext cx="3370064" cy="1485900"/>
          </a:xfrm>
          <a:prstGeom prst="roundRect">
            <a:avLst>
              <a:gd name="adj" fmla="val 8972"/>
            </a:avLst>
          </a:prstGeom>
          <a:solidFill>
            <a:srgbClr val="E4E4ED"/>
          </a:solidFill>
        </p:spPr>
      </p:sp>
      <p:sp>
        <p:nvSpPr>
          <p:cNvPr id="15" name="Text 13"/>
          <p:cNvSpPr/>
          <p:nvPr/>
        </p:nvSpPr>
        <p:spPr>
          <a:xfrm>
            <a:off x="5852398" y="4336971"/>
            <a:ext cx="2925723" cy="104155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Violation of Approximate Dependency</a:t>
            </a:r>
            <a:endParaRPr lang="en-US" sz="2185" dirty="0"/>
          </a:p>
        </p:txBody>
      </p:sp>
      <p:sp>
        <p:nvSpPr>
          <p:cNvPr id="16" name="Shape 14"/>
          <p:cNvSpPr/>
          <p:nvPr/>
        </p:nvSpPr>
        <p:spPr>
          <a:xfrm>
            <a:off x="9222462" y="4114800"/>
            <a:ext cx="3370064" cy="1485900"/>
          </a:xfrm>
          <a:prstGeom prst="roundRect">
            <a:avLst>
              <a:gd name="adj" fmla="val 8972"/>
            </a:avLst>
          </a:prstGeom>
          <a:solidFill>
            <a:srgbClr val="E4E4ED"/>
          </a:solidFill>
        </p:spPr>
      </p:sp>
      <p:sp>
        <p:nvSpPr>
          <p:cNvPr id="17" name="Text 15"/>
          <p:cNvSpPr/>
          <p:nvPr/>
        </p:nvSpPr>
        <p:spPr>
          <a:xfrm>
            <a:off x="9444633" y="4336971"/>
            <a:ext cx="2925723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Violation of Unique Dependency</a:t>
            </a:r>
            <a:endParaRPr lang="en-US" sz="2185" dirty="0"/>
          </a:p>
        </p:txBody>
      </p:sp>
      <p:sp>
        <p:nvSpPr>
          <p:cNvPr id="18" name="Shape 16"/>
          <p:cNvSpPr/>
          <p:nvPr/>
        </p:nvSpPr>
        <p:spPr>
          <a:xfrm>
            <a:off x="2037993" y="5822871"/>
            <a:ext cx="10554414" cy="791527"/>
          </a:xfrm>
          <a:prstGeom prst="roundRect">
            <a:avLst>
              <a:gd name="adj" fmla="val 16843"/>
            </a:avLst>
          </a:prstGeom>
          <a:solidFill>
            <a:srgbClr val="E4E4ED"/>
          </a:solidFill>
        </p:spPr>
      </p:sp>
      <p:sp>
        <p:nvSpPr>
          <p:cNvPr id="19" name="Text 17"/>
          <p:cNvSpPr/>
          <p:nvPr/>
        </p:nvSpPr>
        <p:spPr>
          <a:xfrm>
            <a:off x="2260163" y="6045041"/>
            <a:ext cx="468630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Violation of Foreign Key Dependency</a:t>
            </a:r>
            <a:endParaRPr lang="en-US" sz="2185" dirty="0"/>
          </a:p>
        </p:txBody>
      </p:sp>
      <p:sp>
        <p:nvSpPr>
          <p:cNvPr id="20" name="Text 18"/>
          <p:cNvSpPr/>
          <p:nvPr/>
        </p:nvSpPr>
        <p:spPr>
          <a:xfrm>
            <a:off x="2037993" y="6864310"/>
            <a:ext cx="1055441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主要可以使用了sql 来检查数据中存在的各类问题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sp>
        <p:nvSpPr>
          <p:cNvPr id="4" name="Text 2"/>
          <p:cNvSpPr/>
          <p:nvPr/>
        </p:nvSpPr>
        <p:spPr>
          <a:xfrm>
            <a:off x="2037993" y="1033701"/>
            <a:ext cx="556260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数据质量问题详细说明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2037993" y="2172414"/>
            <a:ext cx="10554414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针对每类数据的详细说明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2037993" y="2777728"/>
            <a:ext cx="5166122" cy="1924407"/>
          </a:xfrm>
          <a:prstGeom prst="roundRect">
            <a:avLst>
              <a:gd name="adj" fmla="val 6928"/>
            </a:avLst>
          </a:prstGeom>
          <a:solidFill>
            <a:srgbClr val="E4E4ED"/>
          </a:solidFill>
        </p:spPr>
      </p:sp>
      <p:sp>
        <p:nvSpPr>
          <p:cNvPr id="7" name="Text 5"/>
          <p:cNvSpPr/>
          <p:nvPr/>
        </p:nvSpPr>
        <p:spPr>
          <a:xfrm>
            <a:off x="2260163" y="2999899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Missing Values</a:t>
            </a:r>
            <a:endParaRPr lang="en-US" sz="2185" dirty="0"/>
          </a:p>
        </p:txBody>
      </p:sp>
      <p:sp>
        <p:nvSpPr>
          <p:cNvPr id="8" name="Text 6"/>
          <p:cNvSpPr/>
          <p:nvPr/>
        </p:nvSpPr>
        <p:spPr>
          <a:xfrm>
            <a:off x="2260163" y="3569256"/>
            <a:ext cx="472178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--可能产生的原因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260163" y="4124563"/>
            <a:ext cx="472178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--总共影响多少数据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6285" y="2777728"/>
            <a:ext cx="5166122" cy="1924407"/>
          </a:xfrm>
          <a:prstGeom prst="roundRect">
            <a:avLst>
              <a:gd name="adj" fmla="val 6928"/>
            </a:avLst>
          </a:prstGeom>
          <a:solidFill>
            <a:srgbClr val="E4E4ED"/>
          </a:solidFill>
        </p:spPr>
      </p:sp>
      <p:sp>
        <p:nvSpPr>
          <p:cNvPr id="11" name="Text 9"/>
          <p:cNvSpPr/>
          <p:nvPr/>
        </p:nvSpPr>
        <p:spPr>
          <a:xfrm>
            <a:off x="7648456" y="2999899"/>
            <a:ext cx="2221944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Outlier Values</a:t>
            </a:r>
            <a:endParaRPr lang="en-US" sz="2185" dirty="0"/>
          </a:p>
        </p:txBody>
      </p:sp>
      <p:sp>
        <p:nvSpPr>
          <p:cNvPr id="12" name="Text 10"/>
          <p:cNvSpPr/>
          <p:nvPr/>
        </p:nvSpPr>
        <p:spPr>
          <a:xfrm>
            <a:off x="7648456" y="3569256"/>
            <a:ext cx="472178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--可能产生的原因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648456" y="4124563"/>
            <a:ext cx="472178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--总共影响多少数据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2037993" y="4924306"/>
            <a:ext cx="5166122" cy="2271593"/>
          </a:xfrm>
          <a:prstGeom prst="roundRect">
            <a:avLst>
              <a:gd name="adj" fmla="val 5869"/>
            </a:avLst>
          </a:prstGeom>
          <a:solidFill>
            <a:srgbClr val="E4E4ED"/>
          </a:solidFill>
        </p:spPr>
      </p:sp>
      <p:sp>
        <p:nvSpPr>
          <p:cNvPr id="15" name="Text 13"/>
          <p:cNvSpPr/>
          <p:nvPr/>
        </p:nvSpPr>
        <p:spPr>
          <a:xfrm>
            <a:off x="2260163" y="5146477"/>
            <a:ext cx="448818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Violation of functional Dependency</a:t>
            </a:r>
            <a:endParaRPr lang="en-US" sz="2185" dirty="0"/>
          </a:p>
        </p:txBody>
      </p:sp>
      <p:sp>
        <p:nvSpPr>
          <p:cNvPr id="16" name="Text 14"/>
          <p:cNvSpPr/>
          <p:nvPr/>
        </p:nvSpPr>
        <p:spPr>
          <a:xfrm>
            <a:off x="2260163" y="5715833"/>
            <a:ext cx="472178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--可能产生的原因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2260163" y="6271141"/>
            <a:ext cx="472178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--总共影响多少数据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6285" y="4924306"/>
            <a:ext cx="5166122" cy="2271593"/>
          </a:xfrm>
          <a:prstGeom prst="roundRect">
            <a:avLst>
              <a:gd name="adj" fmla="val 5869"/>
            </a:avLst>
          </a:prstGeom>
          <a:solidFill>
            <a:srgbClr val="E4E4ED"/>
          </a:solidFill>
        </p:spPr>
      </p:sp>
      <p:sp>
        <p:nvSpPr>
          <p:cNvPr id="19" name="Text 17"/>
          <p:cNvSpPr/>
          <p:nvPr/>
        </p:nvSpPr>
        <p:spPr>
          <a:xfrm>
            <a:off x="7648456" y="5146477"/>
            <a:ext cx="4721781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Violation of Fixed Enumerated Values</a:t>
            </a:r>
            <a:endParaRPr lang="en-US" sz="2185" dirty="0"/>
          </a:p>
        </p:txBody>
      </p:sp>
      <p:sp>
        <p:nvSpPr>
          <p:cNvPr id="20" name="Text 18"/>
          <p:cNvSpPr/>
          <p:nvPr/>
        </p:nvSpPr>
        <p:spPr>
          <a:xfrm>
            <a:off x="7648456" y="6063020"/>
            <a:ext cx="472178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--可能产生的原因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648456" y="6618327"/>
            <a:ext cx="472178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--总共影响多少数据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120628"/>
            <a:ext cx="44500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数据质量修复方法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833199" y="4148257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介绍修复数据质量问题的方法和原则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753570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哪儿些为什么删除，哪儿些为什么要更改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515314"/>
            <a:ext cx="44500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数据质量修复实施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6319599" y="3542943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用sql筛选问题数据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4148257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执行python进行对应策略的修正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319599" y="4753570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用sql检查问题数据是否为0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19599" y="5358884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用sql检查非问题数据是否正常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3423285"/>
            <a:ext cx="444388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总结和结论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6319599" y="4450913"/>
            <a:ext cx="7477601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提出可能的改进和未来工作的建议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727</Words>
  <Application>WPS 演示</Application>
  <PresentationFormat>On-screen Show (16:9)</PresentationFormat>
  <Paragraphs>90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8" baseType="lpstr">
      <vt:lpstr>Arial</vt:lpstr>
      <vt:lpstr>宋体</vt:lpstr>
      <vt:lpstr>Wingdings</vt:lpstr>
      <vt:lpstr>Playfair Display</vt:lpstr>
      <vt:lpstr>苹方-简</vt:lpstr>
      <vt:lpstr>Playfair Display</vt:lpstr>
      <vt:lpstr>Playfair Display</vt:lpstr>
      <vt:lpstr>Open Sans</vt:lpstr>
      <vt:lpstr>Open Sans</vt:lpstr>
      <vt:lpstr>Open Sans</vt:lpstr>
      <vt:lpstr>Calibri</vt:lpstr>
      <vt:lpstr>Helvetica Neue</vt:lpstr>
      <vt:lpstr>微软雅黑</vt:lpstr>
      <vt:lpstr>汉仪旗黑</vt:lpstr>
      <vt:lpstr>宋体</vt:lpstr>
      <vt:lpstr>Arial Unicode MS</vt:lpstr>
      <vt:lpstr>等线</vt:lpstr>
      <vt:lpstr>汉仪中等线KW</vt:lpstr>
      <vt:lpstr>汉仪书宋二KW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翌</cp:lastModifiedBy>
  <cp:revision>3</cp:revision>
  <dcterms:created xsi:type="dcterms:W3CDTF">2023-11-16T13:21:42Z</dcterms:created>
  <dcterms:modified xsi:type="dcterms:W3CDTF">2023-11-16T13:21:42Z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509F4D75FB24EC8A66175665CC745883_43</vt:lpwstr>
  </property>
  <property fmtid="{D5CDD505-2E9C-101B-9397-08002B2CF9AE}" pid="3" name="KSOProductBuildVer">
    <vt:lpwstr>2052-6.2.2.8394</vt:lpwstr>
  </property>
</Properties>
</file>